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3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6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5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64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43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04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8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15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7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5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3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4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4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6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5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9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2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57106"/>
            <a:ext cx="12192000" cy="105429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</a:t>
            </a:r>
            <a:r>
              <a:rPr lang="en-US" sz="4800" dirty="0" smtClean="0"/>
              <a:t>WORLD WARS 1&amp;2/ GREAT DEPRESSION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6365" y="5911403"/>
            <a:ext cx="1085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BY: STAR RAHAMAN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 </a:t>
            </a:r>
            <a:r>
              <a:rPr lang="en-US" dirty="0"/>
              <a:t>Which </a:t>
            </a:r>
            <a:r>
              <a:rPr lang="en-US" dirty="0" smtClean="0"/>
              <a:t>country was </a:t>
            </a:r>
            <a:r>
              <a:rPr lang="en-US" dirty="0"/>
              <a:t>not in the Triple Entente in 1914?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6000" dirty="0" smtClean="0"/>
              <a:t>England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France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Russia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Germany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0230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 World War 1 was also known 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+mj-lt"/>
              <a:buAutoNum type="alphaUcPeriod"/>
            </a:pPr>
            <a:r>
              <a:rPr lang="en-US" sz="7100" dirty="0" smtClean="0"/>
              <a:t>The 7 year War</a:t>
            </a:r>
          </a:p>
          <a:p>
            <a:pPr>
              <a:buFont typeface="+mj-lt"/>
              <a:buAutoNum type="alphaUcPeriod"/>
            </a:pPr>
            <a:r>
              <a:rPr lang="en-US" sz="7100" dirty="0" smtClean="0"/>
              <a:t>Vietnam War </a:t>
            </a:r>
          </a:p>
          <a:p>
            <a:pPr>
              <a:buFont typeface="+mj-lt"/>
              <a:buAutoNum type="alphaUcPeriod"/>
            </a:pPr>
            <a:r>
              <a:rPr lang="en-US" sz="7100" dirty="0" smtClean="0"/>
              <a:t>War to end all Wars</a:t>
            </a:r>
          </a:p>
          <a:p>
            <a:pPr>
              <a:buFont typeface="+mj-lt"/>
              <a:buAutoNum type="alphaUcPeriod"/>
            </a:pPr>
            <a:r>
              <a:rPr lang="en-US" sz="7100" dirty="0" smtClean="0"/>
              <a:t>The War of Verdun</a:t>
            </a:r>
          </a:p>
          <a:p>
            <a:pPr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5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#11 What was the New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2800" dirty="0" smtClean="0"/>
              <a:t>A </a:t>
            </a:r>
            <a:r>
              <a:rPr lang="en-US" sz="2800" dirty="0"/>
              <a:t> </a:t>
            </a:r>
            <a:r>
              <a:rPr lang="en-US" sz="2800" dirty="0" smtClean="0"/>
              <a:t>group </a:t>
            </a:r>
            <a:r>
              <a:rPr lang="en-US" sz="2800" dirty="0"/>
              <a:t> </a:t>
            </a:r>
            <a:r>
              <a:rPr lang="en-US" sz="2800" dirty="0" smtClean="0"/>
              <a:t>of </a:t>
            </a:r>
            <a:r>
              <a:rPr lang="en-US" sz="2800" dirty="0"/>
              <a:t> government </a:t>
            </a:r>
            <a:r>
              <a:rPr lang="en-US" sz="2800" dirty="0" smtClean="0"/>
              <a:t> programs</a:t>
            </a:r>
            <a:r>
              <a:rPr lang="en-US" sz="2800" dirty="0"/>
              <a:t>  </a:t>
            </a:r>
            <a:r>
              <a:rPr lang="en-US" sz="2800" dirty="0" smtClean="0"/>
              <a:t>by </a:t>
            </a:r>
            <a:r>
              <a:rPr lang="en-US" sz="2800" dirty="0"/>
              <a:t> </a:t>
            </a:r>
            <a:r>
              <a:rPr lang="en-US" sz="2800" dirty="0" smtClean="0"/>
              <a:t>President </a:t>
            </a:r>
            <a:r>
              <a:rPr lang="en-US" sz="2800" dirty="0"/>
              <a:t> </a:t>
            </a:r>
            <a:r>
              <a:rPr lang="en-US" sz="2800" dirty="0" smtClean="0"/>
              <a:t>FDR </a:t>
            </a:r>
            <a:r>
              <a:rPr lang="en-US" sz="2800" dirty="0"/>
              <a:t> to </a:t>
            </a:r>
            <a:r>
              <a:rPr lang="en-US" sz="2800" dirty="0" smtClean="0"/>
              <a:t> try </a:t>
            </a:r>
            <a:r>
              <a:rPr lang="en-US" sz="2800" dirty="0"/>
              <a:t> </a:t>
            </a:r>
            <a:r>
              <a:rPr lang="en-US" sz="2800" dirty="0" smtClean="0"/>
              <a:t>to </a:t>
            </a:r>
            <a:r>
              <a:rPr lang="en-US" sz="2800" dirty="0"/>
              <a:t> end </a:t>
            </a:r>
            <a:r>
              <a:rPr lang="en-US" sz="2800" dirty="0" smtClean="0"/>
              <a:t> the </a:t>
            </a:r>
            <a:r>
              <a:rPr lang="en-US" sz="2800" dirty="0"/>
              <a:t> </a:t>
            </a:r>
            <a:r>
              <a:rPr lang="en-US" sz="2800" dirty="0" smtClean="0"/>
              <a:t>Great </a:t>
            </a:r>
            <a:r>
              <a:rPr lang="en-US" sz="2800" dirty="0"/>
              <a:t> </a:t>
            </a:r>
            <a:r>
              <a:rPr lang="en-US" sz="2800" dirty="0" smtClean="0"/>
              <a:t>Depression</a:t>
            </a:r>
          </a:p>
          <a:p>
            <a:pPr>
              <a:buFont typeface="+mj-lt"/>
              <a:buAutoNum type="alphaUcPeriod"/>
            </a:pPr>
            <a:r>
              <a:rPr lang="en-US" sz="2800" dirty="0" smtClean="0"/>
              <a:t>Laws </a:t>
            </a:r>
            <a:r>
              <a:rPr lang="en-US" sz="2800" dirty="0"/>
              <a:t> to </a:t>
            </a:r>
            <a:r>
              <a:rPr lang="en-US" sz="2800" dirty="0" smtClean="0"/>
              <a:t> increase</a:t>
            </a:r>
            <a:r>
              <a:rPr lang="en-US" sz="2800" dirty="0"/>
              <a:t> </a:t>
            </a:r>
            <a:r>
              <a:rPr lang="en-US" sz="2800" dirty="0" smtClean="0"/>
              <a:t> installment</a:t>
            </a:r>
            <a:r>
              <a:rPr lang="en-US" sz="2800" dirty="0"/>
              <a:t> </a:t>
            </a:r>
            <a:r>
              <a:rPr lang="en-US" sz="2800" dirty="0" smtClean="0"/>
              <a:t> buying</a:t>
            </a:r>
            <a:r>
              <a:rPr lang="en-US" sz="2800" dirty="0"/>
              <a:t> </a:t>
            </a:r>
            <a:r>
              <a:rPr lang="en-US" sz="2800" dirty="0" smtClean="0"/>
              <a:t> of</a:t>
            </a:r>
            <a:r>
              <a:rPr lang="en-US" sz="2800" dirty="0"/>
              <a:t> </a:t>
            </a:r>
            <a:r>
              <a:rPr lang="en-US" sz="2800" dirty="0" smtClean="0"/>
              <a:t> expensive </a:t>
            </a:r>
            <a:r>
              <a:rPr lang="en-US" sz="2800" dirty="0"/>
              <a:t> items </a:t>
            </a:r>
            <a:r>
              <a:rPr lang="en-US" sz="2800" dirty="0" smtClean="0"/>
              <a:t> by </a:t>
            </a:r>
            <a:r>
              <a:rPr lang="en-US" sz="2800" dirty="0"/>
              <a:t> </a:t>
            </a:r>
            <a:r>
              <a:rPr lang="en-US" sz="2800" dirty="0" smtClean="0"/>
              <a:t>the </a:t>
            </a:r>
            <a:r>
              <a:rPr lang="en-US" sz="2800" dirty="0"/>
              <a:t> middle </a:t>
            </a:r>
            <a:r>
              <a:rPr lang="en-US" sz="2800" dirty="0" smtClean="0"/>
              <a:t> class</a:t>
            </a:r>
          </a:p>
          <a:p>
            <a:pPr>
              <a:buFont typeface="+mj-lt"/>
              <a:buAutoNum type="alphaUcPeriod"/>
            </a:pPr>
            <a:r>
              <a:rPr lang="en-US" sz="2800" dirty="0" smtClean="0"/>
              <a:t>The </a:t>
            </a:r>
            <a:r>
              <a:rPr lang="en-US" sz="2800" dirty="0"/>
              <a:t> </a:t>
            </a:r>
            <a:r>
              <a:rPr lang="en-US" sz="2800" dirty="0" smtClean="0"/>
              <a:t>way </a:t>
            </a:r>
            <a:r>
              <a:rPr lang="en-US" sz="2800" dirty="0"/>
              <a:t> investors </a:t>
            </a:r>
            <a:r>
              <a:rPr lang="en-US" sz="2800" dirty="0" smtClean="0"/>
              <a:t> purchased </a:t>
            </a:r>
            <a:r>
              <a:rPr lang="en-US" sz="2800" dirty="0"/>
              <a:t> </a:t>
            </a:r>
            <a:r>
              <a:rPr lang="en-US" sz="2800" dirty="0" smtClean="0"/>
              <a:t>shares of stock</a:t>
            </a:r>
            <a:r>
              <a:rPr lang="en-US" sz="2800" dirty="0"/>
              <a:t> </a:t>
            </a:r>
            <a:r>
              <a:rPr lang="en-US" sz="2800" dirty="0" smtClean="0"/>
              <a:t> “</a:t>
            </a:r>
            <a:r>
              <a:rPr lang="en-US" sz="2800" dirty="0"/>
              <a:t>on </a:t>
            </a:r>
            <a:r>
              <a:rPr lang="en-US" sz="2800" dirty="0" smtClean="0"/>
              <a:t> the</a:t>
            </a:r>
            <a:r>
              <a:rPr lang="en-US" sz="2800" dirty="0"/>
              <a:t> </a:t>
            </a:r>
            <a:r>
              <a:rPr lang="en-US" sz="2800" dirty="0" smtClean="0"/>
              <a:t> margin”</a:t>
            </a:r>
          </a:p>
          <a:p>
            <a:pPr>
              <a:buFont typeface="+mj-lt"/>
              <a:buAutoNum type="alphaUcPeriod"/>
            </a:pPr>
            <a:r>
              <a:rPr lang="en-US" sz="2800" dirty="0" smtClean="0"/>
              <a:t>The opportunity to buy a new Ford Model T at a discounted price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785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#12 What was the Dust Bowl?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2800" dirty="0" smtClean="0"/>
              <a:t>A period of drought, dust storm, and high winds on the Great Plains during the 1930’s</a:t>
            </a:r>
          </a:p>
          <a:p>
            <a:pPr>
              <a:buFont typeface="+mj-lt"/>
              <a:buAutoNum type="alphaUcPeriod"/>
            </a:pPr>
            <a:r>
              <a:rPr lang="en-US" sz="2800" dirty="0" smtClean="0"/>
              <a:t>The central office of FDR’S New Deal program in New York</a:t>
            </a:r>
          </a:p>
          <a:p>
            <a:pPr>
              <a:buFont typeface="+mj-lt"/>
              <a:buAutoNum type="alphaUcPeriod"/>
            </a:pPr>
            <a:r>
              <a:rPr lang="en-US" sz="2800" dirty="0" smtClean="0"/>
              <a:t>A poor and unclean New York City neighborhood</a:t>
            </a:r>
          </a:p>
          <a:p>
            <a:pPr>
              <a:buFont typeface="+mj-lt"/>
              <a:buAutoNum type="alphaUcPeriod"/>
            </a:pPr>
            <a:r>
              <a:rPr lang="en-US" sz="2800" dirty="0" smtClean="0"/>
              <a:t>The tariff president FDR put on foreign products being sold in the United States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472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#13 </a:t>
            </a:r>
            <a:r>
              <a:rPr lang="en-US" dirty="0" smtClean="0"/>
              <a:t>Which country was not a part of the Triple Alliance?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000" dirty="0" smtClean="0"/>
              <a:t>England</a:t>
            </a:r>
          </a:p>
          <a:p>
            <a:pPr>
              <a:buFont typeface="+mj-lt"/>
              <a:buAutoNum type="alphaUcPeriod"/>
            </a:pPr>
            <a:r>
              <a:rPr lang="en-US" sz="4000" dirty="0" smtClean="0"/>
              <a:t>France</a:t>
            </a:r>
          </a:p>
          <a:p>
            <a:pPr>
              <a:buFont typeface="+mj-lt"/>
              <a:buAutoNum type="alphaUcPeriod"/>
            </a:pPr>
            <a:r>
              <a:rPr lang="en-US" sz="4000" dirty="0" smtClean="0"/>
              <a:t>Russia</a:t>
            </a:r>
          </a:p>
          <a:p>
            <a:pPr>
              <a:buFont typeface="+mj-lt"/>
              <a:buAutoNum type="alphaUcPeriod"/>
            </a:pPr>
            <a:r>
              <a:rPr lang="en-US" sz="4000" dirty="0" smtClean="0"/>
              <a:t>Belgium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297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#14 What was the 18</a:t>
            </a:r>
            <a:r>
              <a:rPr lang="en-US" baseline="30000" dirty="0" smtClean="0"/>
              <a:t>th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003362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3900" dirty="0" smtClean="0"/>
              <a:t>Gave women the right to vote </a:t>
            </a:r>
          </a:p>
          <a:p>
            <a:pPr>
              <a:buFont typeface="+mj-lt"/>
              <a:buAutoNum type="alphaUcPeriod"/>
            </a:pPr>
            <a:r>
              <a:rPr lang="en-US" sz="3900" dirty="0" smtClean="0"/>
              <a:t>Allowed citizens to elect US senators directly</a:t>
            </a:r>
          </a:p>
          <a:p>
            <a:pPr>
              <a:buFont typeface="+mj-lt"/>
              <a:buAutoNum type="alphaUcPeriod"/>
            </a:pPr>
            <a:r>
              <a:rPr lang="en-US" sz="3900" dirty="0" smtClean="0"/>
              <a:t>Prohibited the manufacture, sale, and consumption of alcohol </a:t>
            </a:r>
          </a:p>
          <a:p>
            <a:pPr>
              <a:buFont typeface="+mj-lt"/>
              <a:buAutoNum type="alphaUcPeriod"/>
            </a:pPr>
            <a:r>
              <a:rPr lang="en-US" sz="3900" dirty="0" smtClean="0"/>
              <a:t>Ended the alcohol prohibition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74112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#15 In which US election were women first allowed to vote?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0050" indent="-400050">
              <a:buFont typeface="+mj-lt"/>
              <a:buAutoNum type="alphaUcPeriod"/>
            </a:pPr>
            <a:r>
              <a:rPr lang="en-US" sz="6000" dirty="0" smtClean="0"/>
              <a:t>1920</a:t>
            </a:r>
          </a:p>
          <a:p>
            <a:pPr marL="400050" indent="-400050">
              <a:buFont typeface="+mj-lt"/>
              <a:buAutoNum type="alphaUcPeriod"/>
            </a:pPr>
            <a:r>
              <a:rPr lang="en-US" sz="6000" dirty="0" smtClean="0"/>
              <a:t>1950</a:t>
            </a:r>
          </a:p>
          <a:p>
            <a:pPr marL="400050" indent="-400050">
              <a:buFont typeface="+mj-lt"/>
              <a:buAutoNum type="alphaUcPeriod"/>
            </a:pPr>
            <a:r>
              <a:rPr lang="en-US" sz="6000" dirty="0" smtClean="0"/>
              <a:t>2000</a:t>
            </a:r>
          </a:p>
          <a:p>
            <a:pPr marL="400050" indent="-400050">
              <a:buFont typeface="+mj-lt"/>
              <a:buAutoNum type="alphaUcPeriod"/>
            </a:pPr>
            <a:r>
              <a:rPr lang="en-US" sz="6000" dirty="0" smtClean="0"/>
              <a:t>1930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6832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#16 What was the 21</a:t>
            </a:r>
            <a:r>
              <a:rPr lang="en-US" baseline="30000" dirty="0" smtClean="0"/>
              <a:t>st</a:t>
            </a:r>
            <a:r>
              <a:rPr lang="en-US" dirty="0" smtClean="0"/>
              <a:t> amendment?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093514"/>
          </a:xfrm>
        </p:spPr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sz="3600" dirty="0"/>
              <a:t>Gave women the right to vote </a:t>
            </a:r>
          </a:p>
          <a:p>
            <a:pPr>
              <a:buFont typeface="+mj-lt"/>
              <a:buAutoNum type="alphaUcPeriod"/>
            </a:pPr>
            <a:r>
              <a:rPr lang="en-US" sz="3600" dirty="0"/>
              <a:t>Allowed citizens to elect US senators directly</a:t>
            </a:r>
          </a:p>
          <a:p>
            <a:pPr>
              <a:buFont typeface="+mj-lt"/>
              <a:buAutoNum type="alphaUcPeriod"/>
            </a:pPr>
            <a:r>
              <a:rPr lang="en-US" sz="3600" dirty="0"/>
              <a:t>Prohibited the manufacture, sale, and consumption of alcohol </a:t>
            </a:r>
          </a:p>
          <a:p>
            <a:pPr>
              <a:buFont typeface="+mj-lt"/>
              <a:buAutoNum type="alphaUcPeriod"/>
            </a:pPr>
            <a:r>
              <a:rPr lang="en-US" sz="3600" dirty="0"/>
              <a:t>Ended the alcohol prohibition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8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#17 How did the New Deal help farmers?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956957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lphaUcPeriod"/>
            </a:pPr>
            <a:r>
              <a:rPr lang="en-US" sz="3900" dirty="0" smtClean="0"/>
              <a:t>By forcing them to cut down production</a:t>
            </a:r>
          </a:p>
          <a:p>
            <a:pPr>
              <a:buFont typeface="+mj-lt"/>
              <a:buAutoNum type="alphaUcPeriod"/>
            </a:pPr>
            <a:r>
              <a:rPr lang="en-US" sz="3900" dirty="0" smtClean="0"/>
              <a:t>By forcing them to plant soil-enriching crops</a:t>
            </a:r>
          </a:p>
          <a:p>
            <a:pPr>
              <a:buFont typeface="+mj-lt"/>
              <a:buAutoNum type="alphaUcPeriod"/>
            </a:pPr>
            <a:r>
              <a:rPr lang="en-US" sz="3900" dirty="0" smtClean="0"/>
              <a:t>By artificially inflating agricultural prices</a:t>
            </a:r>
          </a:p>
          <a:p>
            <a:pPr>
              <a:buFont typeface="+mj-lt"/>
              <a:buAutoNum type="alphaUcPeriod"/>
            </a:pPr>
            <a:r>
              <a:rPr lang="en-US" sz="3900" dirty="0" smtClean="0"/>
              <a:t>All of the above</a:t>
            </a:r>
          </a:p>
          <a:p>
            <a:pPr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#18 </a:t>
            </a:r>
            <a:r>
              <a:rPr lang="en-US" dirty="0" smtClean="0"/>
              <a:t>What year did the US enter the Triple </a:t>
            </a:r>
            <a:r>
              <a:rPr lang="en-US" dirty="0" err="1" smtClean="0"/>
              <a:t>Enente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000500"/>
          </a:xfrm>
        </p:spPr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5400" dirty="0" smtClean="0"/>
              <a:t>1917</a:t>
            </a:r>
          </a:p>
          <a:p>
            <a:pPr>
              <a:buFont typeface="+mj-lt"/>
              <a:buAutoNum type="alphaUcPeriod"/>
            </a:pPr>
            <a:r>
              <a:rPr lang="en-US" sz="5400" dirty="0" smtClean="0"/>
              <a:t>1974</a:t>
            </a:r>
          </a:p>
          <a:p>
            <a:pPr>
              <a:buFont typeface="+mj-lt"/>
              <a:buAutoNum type="alphaUcPeriod"/>
            </a:pPr>
            <a:r>
              <a:rPr lang="en-US" sz="5400" dirty="0" smtClean="0"/>
              <a:t>1967</a:t>
            </a:r>
          </a:p>
          <a:p>
            <a:pPr>
              <a:buFont typeface="+mj-lt"/>
              <a:buAutoNum type="alphaUcPeriod"/>
            </a:pPr>
            <a:r>
              <a:rPr lang="en-US" sz="5400" dirty="0" smtClean="0"/>
              <a:t>1920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4756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541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#1 How long was World </a:t>
            </a:r>
            <a:r>
              <a:rPr lang="en-US" sz="3200" dirty="0"/>
              <a:t>W</a:t>
            </a:r>
            <a:r>
              <a:rPr lang="en-US" sz="3200" dirty="0" smtClean="0"/>
              <a:t>ar 1?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4400" dirty="0" smtClean="0"/>
              <a:t>16 YEARS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400" dirty="0" smtClean="0"/>
              <a:t>5 YEARS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400" dirty="0" smtClean="0"/>
              <a:t>7 YEARS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400" dirty="0" smtClean="0"/>
              <a:t>4 YEARS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9166">
            <a:off x="7451164" y="3177499"/>
            <a:ext cx="4203744" cy="314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#19 Which of the following is not a part of the New Deal?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07285"/>
            <a:ext cx="8761413" cy="4145029"/>
          </a:xfrm>
        </p:spPr>
        <p:txBody>
          <a:bodyPr>
            <a:normAutofit fontScale="92500"/>
          </a:bodyPr>
          <a:lstStyle/>
          <a:p>
            <a:pPr>
              <a:buFont typeface="+mj-lt"/>
              <a:buAutoNum type="alphaUcPeriod"/>
            </a:pPr>
            <a:r>
              <a:rPr lang="en-US" sz="5200" dirty="0" smtClean="0"/>
              <a:t>Agricultural Adjustment Act</a:t>
            </a:r>
          </a:p>
          <a:p>
            <a:pPr>
              <a:buFont typeface="+mj-lt"/>
              <a:buAutoNum type="alphaUcPeriod"/>
            </a:pPr>
            <a:r>
              <a:rPr lang="en-US" sz="5200" dirty="0" smtClean="0"/>
              <a:t>Social Security Act</a:t>
            </a:r>
          </a:p>
          <a:p>
            <a:pPr>
              <a:buFont typeface="+mj-lt"/>
              <a:buAutoNum type="alphaUcPeriod"/>
            </a:pPr>
            <a:r>
              <a:rPr lang="en-US" sz="5200" dirty="0" smtClean="0"/>
              <a:t>Civilian Conservation Corp</a:t>
            </a:r>
          </a:p>
          <a:p>
            <a:pPr>
              <a:buFont typeface="+mj-lt"/>
              <a:buAutoNum type="alphaUcPeriod"/>
            </a:pPr>
            <a:r>
              <a:rPr lang="en-US" sz="5200" dirty="0" smtClean="0"/>
              <a:t>Federal Security Act</a:t>
            </a:r>
          </a:p>
          <a:p>
            <a:pPr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#20 What is a boll weevil?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800" dirty="0" smtClean="0"/>
              <a:t>An </a:t>
            </a:r>
            <a:r>
              <a:rPr lang="en-US" sz="4800" dirty="0" smtClean="0"/>
              <a:t>insect that ruined soil</a:t>
            </a:r>
            <a:endParaRPr lang="en-US" sz="4800" dirty="0" smtClean="0"/>
          </a:p>
          <a:p>
            <a:pPr>
              <a:buFont typeface="+mj-lt"/>
              <a:buAutoNum type="alphaUcPeriod"/>
            </a:pPr>
            <a:r>
              <a:rPr lang="en-US" sz="4800" dirty="0" smtClean="0"/>
              <a:t>A New Deal Act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A type of dance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A club in New York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772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#21 Who sunk the Lusitania 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833" y="2294407"/>
            <a:ext cx="8761413" cy="3416300"/>
          </a:xfrm>
        </p:spPr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6000" dirty="0" smtClean="0"/>
              <a:t>Germany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Britain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France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Italy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488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#22 When was the Zimmerman telegram 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5400" dirty="0" smtClean="0"/>
              <a:t>January of 1940</a:t>
            </a:r>
          </a:p>
          <a:p>
            <a:pPr>
              <a:buFont typeface="+mj-lt"/>
              <a:buAutoNum type="alphaUcPeriod"/>
            </a:pPr>
            <a:r>
              <a:rPr lang="en-US" sz="5400" dirty="0" smtClean="0"/>
              <a:t>April of 1935</a:t>
            </a:r>
          </a:p>
          <a:p>
            <a:pPr>
              <a:buFont typeface="+mj-lt"/>
              <a:buAutoNum type="alphaUcPeriod"/>
            </a:pPr>
            <a:r>
              <a:rPr lang="en-US" sz="5400" dirty="0" smtClean="0"/>
              <a:t>January of 1917</a:t>
            </a:r>
          </a:p>
          <a:p>
            <a:pPr>
              <a:buFont typeface="+mj-lt"/>
              <a:buAutoNum type="alphaUcPeriod"/>
            </a:pPr>
            <a:r>
              <a:rPr lang="en-US" sz="5400" dirty="0" smtClean="0"/>
              <a:t>May of 1950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4905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#23 What does REI stand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4400" dirty="0" smtClean="0"/>
              <a:t>Recreational Equipment Inc.</a:t>
            </a:r>
          </a:p>
          <a:p>
            <a:pPr>
              <a:buFont typeface="+mj-lt"/>
              <a:buAutoNum type="alphaUcPeriod"/>
            </a:pPr>
            <a:r>
              <a:rPr lang="en-US" sz="4400" dirty="0" smtClean="0"/>
              <a:t>Rural Electricity Act</a:t>
            </a:r>
          </a:p>
          <a:p>
            <a:pPr>
              <a:buFont typeface="+mj-lt"/>
              <a:buAutoNum type="alphaUcPeriod"/>
            </a:pPr>
            <a:r>
              <a:rPr lang="en-US" sz="4400" dirty="0" smtClean="0"/>
              <a:t>Rural Electrification Act</a:t>
            </a:r>
          </a:p>
          <a:p>
            <a:pPr>
              <a:buFont typeface="+mj-lt"/>
              <a:buAutoNum type="alphaUcPeriod"/>
            </a:pPr>
            <a:r>
              <a:rPr lang="en-US" sz="4400" dirty="0" smtClean="0"/>
              <a:t>Roosevelt Electricity Activity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430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#24 When did the US begin drafting young men into WW1?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5400" dirty="0" smtClean="0"/>
              <a:t>May of 1917</a:t>
            </a:r>
          </a:p>
          <a:p>
            <a:pPr>
              <a:buFont typeface="+mj-lt"/>
              <a:buAutoNum type="alphaUcPeriod"/>
            </a:pPr>
            <a:r>
              <a:rPr lang="en-US" sz="5400" dirty="0" smtClean="0"/>
              <a:t>May of 1935</a:t>
            </a:r>
          </a:p>
          <a:p>
            <a:pPr>
              <a:buFont typeface="+mj-lt"/>
              <a:buAutoNum type="alphaUcPeriod"/>
            </a:pPr>
            <a:r>
              <a:rPr lang="en-US" sz="5400" dirty="0" smtClean="0"/>
              <a:t>August 2000</a:t>
            </a:r>
          </a:p>
          <a:p>
            <a:pPr>
              <a:buFont typeface="+mj-lt"/>
              <a:buAutoNum type="alphaUcPeriod"/>
            </a:pPr>
            <a:r>
              <a:rPr lang="en-US" sz="5400" dirty="0" smtClean="0"/>
              <a:t>September 1917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9490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#25 Who won WW1?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6600" dirty="0" smtClean="0"/>
              <a:t>The Allied Powers</a:t>
            </a:r>
          </a:p>
          <a:p>
            <a:pPr>
              <a:buFont typeface="+mj-lt"/>
              <a:buAutoNum type="alphaUcPeriod"/>
            </a:pPr>
            <a:r>
              <a:rPr lang="en-US" sz="6600" dirty="0" smtClean="0"/>
              <a:t>The Central Powers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5045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Who were the </a:t>
            </a:r>
            <a:r>
              <a:rPr lang="en-US" dirty="0"/>
              <a:t>C</a:t>
            </a:r>
            <a:r>
              <a:rPr lang="en-US" dirty="0" smtClean="0"/>
              <a:t>entral Powers?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3600" dirty="0" smtClean="0"/>
              <a:t>GERMANY, GREAT BRITIAN, U.S.A., ITALY</a:t>
            </a:r>
          </a:p>
          <a:p>
            <a:pPr>
              <a:buFont typeface="+mj-lt"/>
              <a:buAutoNum type="alphaUcPeriod"/>
            </a:pPr>
            <a:r>
              <a:rPr lang="en-US" sz="3600" dirty="0" smtClean="0"/>
              <a:t>GERMANY, TURKEY, BULGARIA, SPAIN</a:t>
            </a:r>
          </a:p>
          <a:p>
            <a:pPr>
              <a:buFont typeface="+mj-lt"/>
              <a:buAutoNum type="alphaUcPeriod"/>
            </a:pPr>
            <a:r>
              <a:rPr lang="en-US" sz="3600" dirty="0" smtClean="0"/>
              <a:t>GERMANY, TURKEY, AUSTRIA-HUNGRY, BULGARIA</a:t>
            </a:r>
          </a:p>
          <a:p>
            <a:pPr>
              <a:buFont typeface="+mj-lt"/>
              <a:buAutoNum type="alphaUcPeriod"/>
            </a:pPr>
            <a:r>
              <a:rPr lang="en-US" sz="3600" dirty="0" smtClean="0"/>
              <a:t>BRITIAN, ITALY, U.S.A., FRANCE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29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Who were the Allied Powers?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sz="3600" dirty="0" smtClean="0"/>
              <a:t>BRITIAN, GERMANY, U.S.A., FRANCE</a:t>
            </a:r>
          </a:p>
          <a:p>
            <a:pPr>
              <a:buFont typeface="+mj-lt"/>
              <a:buAutoNum type="alphaUcPeriod"/>
            </a:pPr>
            <a:r>
              <a:rPr lang="en-US" sz="3600" dirty="0" smtClean="0"/>
              <a:t>SPAIN, FRANCE, ITALY</a:t>
            </a:r>
          </a:p>
          <a:p>
            <a:pPr>
              <a:buFont typeface="+mj-lt"/>
              <a:buAutoNum type="alphaUcPeriod"/>
            </a:pPr>
            <a:r>
              <a:rPr lang="en-US" sz="3600" dirty="0" smtClean="0"/>
              <a:t>ITALY, GERMANY, AUSTRIA, CZECH REBUPLIC</a:t>
            </a:r>
          </a:p>
          <a:p>
            <a:pPr>
              <a:buFont typeface="+mj-lt"/>
              <a:buAutoNum type="alphaUcPeriod"/>
            </a:pPr>
            <a:r>
              <a:rPr lang="en-US" sz="3600" dirty="0" smtClean="0"/>
              <a:t>BRITIAN, FRANCE, ITALY, U.S.A.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336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</a:t>
            </a:r>
            <a:r>
              <a:rPr lang="en-US" sz="2800" dirty="0" smtClean="0"/>
              <a:t>Who was the first woman in the U.S. Senate?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923" y="2629257"/>
            <a:ext cx="8761413" cy="3416300"/>
          </a:xfrm>
        </p:spPr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7200" dirty="0" smtClean="0"/>
              <a:t>REBECCA FELTON</a:t>
            </a:r>
          </a:p>
          <a:p>
            <a:pPr>
              <a:buFont typeface="+mj-lt"/>
              <a:buAutoNum type="alphaUcPeriod"/>
            </a:pPr>
            <a:r>
              <a:rPr lang="en-US" sz="7200" dirty="0" smtClean="0"/>
              <a:t>THE POPPY LADY</a:t>
            </a:r>
          </a:p>
          <a:p>
            <a:pPr>
              <a:buFont typeface="+mj-lt"/>
              <a:buAutoNum type="alphaUcPeriod"/>
            </a:pPr>
            <a:r>
              <a:rPr lang="en-US" sz="7200" dirty="0" smtClean="0"/>
              <a:t>FDR’S WIFE</a:t>
            </a:r>
          </a:p>
        </p:txBody>
      </p:sp>
    </p:spTree>
    <p:extLst>
      <p:ext uri="{BB962C8B-B14F-4D97-AF65-F5344CB8AC3E}">
        <p14:creationId xmlns:p14="http://schemas.microsoft.com/office/powerpoint/2010/main" val="383908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28" y="793373"/>
            <a:ext cx="8761413" cy="728480"/>
          </a:xfrm>
        </p:spPr>
        <p:txBody>
          <a:bodyPr/>
          <a:lstStyle/>
          <a:p>
            <a:r>
              <a:rPr lang="en-US" sz="3200" dirty="0" smtClean="0"/>
              <a:t>#5 What was the Poppy Lady’s real name?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6000" dirty="0" smtClean="0"/>
              <a:t>Rebecca Felton </a:t>
            </a:r>
          </a:p>
          <a:p>
            <a:pPr>
              <a:buFont typeface="+mj-lt"/>
              <a:buAutoNum type="alphaUcPeriod"/>
            </a:pPr>
            <a:r>
              <a:rPr lang="en-US" sz="6000" dirty="0" err="1" smtClean="0"/>
              <a:t>Moina</a:t>
            </a:r>
            <a:r>
              <a:rPr lang="en-US" sz="6000" dirty="0" smtClean="0"/>
              <a:t> Belle Michael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Martha Michael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Maria Michael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353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 How long did WW2 last?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6000" dirty="0" smtClean="0"/>
              <a:t>13 years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10 years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6 years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7 years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367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Who was the dictator of Germany?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6000" dirty="0" smtClean="0"/>
              <a:t>Adolf Hitler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Benito Mussolini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FDR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George Marshall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8683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</a:t>
            </a:r>
            <a:r>
              <a:rPr lang="en-US" dirty="0"/>
              <a:t>Who was the leader of </a:t>
            </a:r>
            <a:r>
              <a:rPr lang="en-US" dirty="0" err="1" smtClean="0"/>
              <a:t>italy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US" sz="6000" dirty="0" smtClean="0"/>
              <a:t>Adolf Hitler</a:t>
            </a:r>
          </a:p>
          <a:p>
            <a:pPr>
              <a:buFont typeface="+mj-lt"/>
              <a:buAutoNum type="alphaUcPeriod"/>
            </a:pPr>
            <a:r>
              <a:rPr lang="en-US" sz="6000" dirty="0" smtClean="0"/>
              <a:t>Benito Mussolini</a:t>
            </a:r>
          </a:p>
          <a:p>
            <a:pPr>
              <a:buFont typeface="+mj-lt"/>
              <a:buAutoNum type="alphaUcPeriod"/>
            </a:pPr>
            <a:r>
              <a:rPr lang="en-US" sz="6000" dirty="0" err="1" smtClean="0"/>
              <a:t>Tojo</a:t>
            </a:r>
            <a:endParaRPr lang="en-US" sz="6000" dirty="0" smtClean="0"/>
          </a:p>
          <a:p>
            <a:pPr>
              <a:buFont typeface="+mj-lt"/>
              <a:buAutoNum type="alphaUcPeriod"/>
            </a:pPr>
            <a:r>
              <a:rPr lang="en-US" sz="6000" dirty="0" smtClean="0"/>
              <a:t>Anne Frank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8428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389</TotalTime>
  <Words>594</Words>
  <Application>Microsoft Office PowerPoint</Application>
  <PresentationFormat>Custom</PresentationFormat>
  <Paragraphs>124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Ion Boardroom</vt:lpstr>
      <vt:lpstr>       WORLD WARS 1&amp;2/ GREAT DEPRESSION </vt:lpstr>
      <vt:lpstr>#1 How long was World War 1?</vt:lpstr>
      <vt:lpstr>#2 Who were the Central Powers?</vt:lpstr>
      <vt:lpstr>#3 Who were the Allied Powers?</vt:lpstr>
      <vt:lpstr>#4 Who was the first woman in the U.S. Senate?</vt:lpstr>
      <vt:lpstr>#5 What was the Poppy Lady’s real name?</vt:lpstr>
      <vt:lpstr>#6 How long did WW2 last?</vt:lpstr>
      <vt:lpstr>#7 Who was the dictator of Germany?</vt:lpstr>
      <vt:lpstr>#8 Who was the leader of italy?</vt:lpstr>
      <vt:lpstr>#9 Which country was not in the Triple Entente in 1914?</vt:lpstr>
      <vt:lpstr>#10 World War 1 was also known as…</vt:lpstr>
      <vt:lpstr>#11 What was the New Deal?</vt:lpstr>
      <vt:lpstr>#12 What was the Dust Bowl?</vt:lpstr>
      <vt:lpstr>#13 Which country was not a part of the Triple Alliance?</vt:lpstr>
      <vt:lpstr>#14 What was the 18th amendment?</vt:lpstr>
      <vt:lpstr>#15 In which US election were women first allowed to vote?</vt:lpstr>
      <vt:lpstr>#16 What was the 21st amendment? </vt:lpstr>
      <vt:lpstr>#17 How did the New Deal help farmers?</vt:lpstr>
      <vt:lpstr>#18 What year did the US enter the Triple Enente? </vt:lpstr>
      <vt:lpstr>#19 Which of the following is not a part of the New Deal? </vt:lpstr>
      <vt:lpstr>#20 What is a boll weevil?  </vt:lpstr>
      <vt:lpstr>#21 Who sunk the Lusitania ship?</vt:lpstr>
      <vt:lpstr>#22 When was the Zimmerman telegram sent?</vt:lpstr>
      <vt:lpstr>#23 What does REI stand for?</vt:lpstr>
      <vt:lpstr>#24 When did the US begin drafting young men into WW1?</vt:lpstr>
      <vt:lpstr>#25 Who won WW1?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WARS 1&amp;2/ GREAT DEPRESSION</dc:title>
  <dc:creator>Serena Rahaman</dc:creator>
  <cp:lastModifiedBy>Rahaman, Serena</cp:lastModifiedBy>
  <cp:revision>19</cp:revision>
  <dcterms:created xsi:type="dcterms:W3CDTF">2015-03-02T22:47:17Z</dcterms:created>
  <dcterms:modified xsi:type="dcterms:W3CDTF">2015-03-06T16:10:18Z</dcterms:modified>
</cp:coreProperties>
</file>